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8"/>
  </p:notesMasterIdLst>
  <p:handoutMasterIdLst>
    <p:handoutMasterId r:id="rId19"/>
  </p:handoutMasterIdLst>
  <p:sldIdLst>
    <p:sldId id="267" r:id="rId3"/>
    <p:sldId id="268" r:id="rId4"/>
    <p:sldId id="272" r:id="rId5"/>
    <p:sldId id="270" r:id="rId6"/>
    <p:sldId id="282" r:id="rId7"/>
    <p:sldId id="276" r:id="rId8"/>
    <p:sldId id="269" r:id="rId9"/>
    <p:sldId id="278" r:id="rId10"/>
    <p:sldId id="277" r:id="rId11"/>
    <p:sldId id="279" r:id="rId12"/>
    <p:sldId id="280" r:id="rId13"/>
    <p:sldId id="281" r:id="rId14"/>
    <p:sldId id="274" r:id="rId15"/>
    <p:sldId id="27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253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7150E2-4967-4B3B-9FDA-D240DEF1F3C3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BB6923C5-5F8E-41E0-A950-9895954ACE72}">
      <dgm:prSet phldrT="[Teks]"/>
      <dgm:spPr/>
      <dgm:t>
        <a:bodyPr/>
        <a:lstStyle/>
        <a:p>
          <a:r>
            <a:rPr lang="en-US" dirty="0" smtClean="0"/>
            <a:t>Educate user by training their hearing to recognizing all types of chords</a:t>
          </a:r>
          <a:endParaRPr lang="id-ID" dirty="0"/>
        </a:p>
      </dgm:t>
    </dgm:pt>
    <dgm:pt modelId="{08954C62-866D-49E6-A086-2910E071F149}" type="parTrans" cxnId="{4C1F2EC9-67B1-44AD-9C13-2589365C1E4F}">
      <dgm:prSet/>
      <dgm:spPr/>
      <dgm:t>
        <a:bodyPr/>
        <a:lstStyle/>
        <a:p>
          <a:endParaRPr lang="id-ID"/>
        </a:p>
      </dgm:t>
    </dgm:pt>
    <dgm:pt modelId="{1BC6D622-E286-4D49-9E24-3CF1E2DE646A}" type="sibTrans" cxnId="{4C1F2EC9-67B1-44AD-9C13-2589365C1E4F}">
      <dgm:prSet/>
      <dgm:spPr/>
      <dgm:t>
        <a:bodyPr/>
        <a:lstStyle/>
        <a:p>
          <a:endParaRPr lang="id-ID"/>
        </a:p>
      </dgm:t>
    </dgm:pt>
    <dgm:pt modelId="{213A4918-B33E-4BF2-8F1F-03C11F369DB5}">
      <dgm:prSet phldrT="[Teks]"/>
      <dgm:spPr/>
      <dgm:t>
        <a:bodyPr/>
        <a:lstStyle/>
        <a:p>
          <a:endParaRPr lang="en-US" dirty="0" smtClean="0"/>
        </a:p>
        <a:p>
          <a:r>
            <a:rPr lang="en-US" dirty="0" smtClean="0"/>
            <a:t>Entertain user by giving them </a:t>
          </a:r>
          <a:r>
            <a:rPr lang="en-US" dirty="0" err="1" smtClean="0"/>
            <a:t>apportunity</a:t>
          </a:r>
          <a:r>
            <a:rPr lang="en-US" dirty="0" smtClean="0"/>
            <a:t> to compete with other user</a:t>
          </a:r>
        </a:p>
        <a:p>
          <a:endParaRPr lang="en-US" dirty="0" smtClean="0"/>
        </a:p>
        <a:p>
          <a:endParaRPr lang="id-ID" dirty="0"/>
        </a:p>
      </dgm:t>
    </dgm:pt>
    <dgm:pt modelId="{A129D0F7-1C20-4D82-9405-1E56E33A151A}" type="parTrans" cxnId="{80BC3569-4FCF-4955-9804-BE054677392F}">
      <dgm:prSet/>
      <dgm:spPr/>
      <dgm:t>
        <a:bodyPr/>
        <a:lstStyle/>
        <a:p>
          <a:endParaRPr lang="id-ID"/>
        </a:p>
      </dgm:t>
    </dgm:pt>
    <dgm:pt modelId="{985D1940-441C-4BBD-87DF-7825A0D28EC9}" type="sibTrans" cxnId="{80BC3569-4FCF-4955-9804-BE054677392F}">
      <dgm:prSet/>
      <dgm:spPr/>
      <dgm:t>
        <a:bodyPr/>
        <a:lstStyle/>
        <a:p>
          <a:endParaRPr lang="id-ID"/>
        </a:p>
      </dgm:t>
    </dgm:pt>
    <dgm:pt modelId="{B988EFC7-3B4E-4B7A-B382-D7972B5679CB}" type="pres">
      <dgm:prSet presAssocID="{8E7150E2-4967-4B3B-9FDA-D240DEF1F3C3}" presName="linearFlow" presStyleCnt="0">
        <dgm:presLayoutVars>
          <dgm:dir/>
          <dgm:resizeHandles val="exact"/>
        </dgm:presLayoutVars>
      </dgm:prSet>
      <dgm:spPr/>
    </dgm:pt>
    <dgm:pt modelId="{63D7DCF7-9BF6-4C19-967A-6372DC1DF8CD}" type="pres">
      <dgm:prSet presAssocID="{BB6923C5-5F8E-41E0-A950-9895954ACE72}" presName="composite" presStyleCnt="0"/>
      <dgm:spPr/>
    </dgm:pt>
    <dgm:pt modelId="{EE79EDD1-3CD9-4E53-AA5E-3688BA52EFA4}" type="pres">
      <dgm:prSet presAssocID="{BB6923C5-5F8E-41E0-A950-9895954ACE72}" presName="imgShp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CF0F2D7-15A5-4AF3-BBB1-DE5218D84220}" type="pres">
      <dgm:prSet presAssocID="{BB6923C5-5F8E-41E0-A950-9895954ACE72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764D362-DFA1-4408-BD12-576C57B0F7E2}" type="pres">
      <dgm:prSet presAssocID="{1BC6D622-E286-4D49-9E24-3CF1E2DE646A}" presName="spacing" presStyleCnt="0"/>
      <dgm:spPr/>
    </dgm:pt>
    <dgm:pt modelId="{5EE1CB43-D98D-465F-9202-F10D8DD086FD}" type="pres">
      <dgm:prSet presAssocID="{213A4918-B33E-4BF2-8F1F-03C11F369DB5}" presName="composite" presStyleCnt="0"/>
      <dgm:spPr/>
    </dgm:pt>
    <dgm:pt modelId="{B43ECA47-E349-4D0C-8EA7-2E26A5F9A898}" type="pres">
      <dgm:prSet presAssocID="{213A4918-B33E-4BF2-8F1F-03C11F369DB5}" presName="imgShp" presStyleLbl="fgImgPlace1" presStyleIdx="1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76E7144-0786-40F2-890E-ED8F497248D1}" type="pres">
      <dgm:prSet presAssocID="{213A4918-B33E-4BF2-8F1F-03C11F369DB5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331F8AA1-502A-4818-A4E9-7503518CB201}" type="presOf" srcId="{213A4918-B33E-4BF2-8F1F-03C11F369DB5}" destId="{676E7144-0786-40F2-890E-ED8F497248D1}" srcOrd="0" destOrd="0" presId="urn:microsoft.com/office/officeart/2005/8/layout/vList3"/>
    <dgm:cxn modelId="{80BC3569-4FCF-4955-9804-BE054677392F}" srcId="{8E7150E2-4967-4B3B-9FDA-D240DEF1F3C3}" destId="{213A4918-B33E-4BF2-8F1F-03C11F369DB5}" srcOrd="1" destOrd="0" parTransId="{A129D0F7-1C20-4D82-9405-1E56E33A151A}" sibTransId="{985D1940-441C-4BBD-87DF-7825A0D28EC9}"/>
    <dgm:cxn modelId="{FA9D5747-2230-43C4-8FAA-5240C3F427C4}" type="presOf" srcId="{BB6923C5-5F8E-41E0-A950-9895954ACE72}" destId="{ACF0F2D7-15A5-4AF3-BBB1-DE5218D84220}" srcOrd="0" destOrd="0" presId="urn:microsoft.com/office/officeart/2005/8/layout/vList3"/>
    <dgm:cxn modelId="{68BF5806-5FC7-4060-AC73-012D6344CFFA}" type="presOf" srcId="{8E7150E2-4967-4B3B-9FDA-D240DEF1F3C3}" destId="{B988EFC7-3B4E-4B7A-B382-D7972B5679CB}" srcOrd="0" destOrd="0" presId="urn:microsoft.com/office/officeart/2005/8/layout/vList3"/>
    <dgm:cxn modelId="{4C1F2EC9-67B1-44AD-9C13-2589365C1E4F}" srcId="{8E7150E2-4967-4B3B-9FDA-D240DEF1F3C3}" destId="{BB6923C5-5F8E-41E0-A950-9895954ACE72}" srcOrd="0" destOrd="0" parTransId="{08954C62-866D-49E6-A086-2910E071F149}" sibTransId="{1BC6D622-E286-4D49-9E24-3CF1E2DE646A}"/>
    <dgm:cxn modelId="{661DFE5A-7ADD-4182-B087-147D33513303}" type="presParOf" srcId="{B988EFC7-3B4E-4B7A-B382-D7972B5679CB}" destId="{63D7DCF7-9BF6-4C19-967A-6372DC1DF8CD}" srcOrd="0" destOrd="0" presId="urn:microsoft.com/office/officeart/2005/8/layout/vList3"/>
    <dgm:cxn modelId="{EEA9E22F-C5D9-4D44-95F9-8CD717BBA406}" type="presParOf" srcId="{63D7DCF7-9BF6-4C19-967A-6372DC1DF8CD}" destId="{EE79EDD1-3CD9-4E53-AA5E-3688BA52EFA4}" srcOrd="0" destOrd="0" presId="urn:microsoft.com/office/officeart/2005/8/layout/vList3"/>
    <dgm:cxn modelId="{430D4760-DEC4-427B-B237-8D819E4D78FA}" type="presParOf" srcId="{63D7DCF7-9BF6-4C19-967A-6372DC1DF8CD}" destId="{ACF0F2D7-15A5-4AF3-BBB1-DE5218D84220}" srcOrd="1" destOrd="0" presId="urn:microsoft.com/office/officeart/2005/8/layout/vList3"/>
    <dgm:cxn modelId="{7A4BAB65-A760-4FC3-8509-2454C82CE749}" type="presParOf" srcId="{B988EFC7-3B4E-4B7A-B382-D7972B5679CB}" destId="{2764D362-DFA1-4408-BD12-576C57B0F7E2}" srcOrd="1" destOrd="0" presId="urn:microsoft.com/office/officeart/2005/8/layout/vList3"/>
    <dgm:cxn modelId="{5F710C83-A36F-4F6E-9900-F11E823149C4}" type="presParOf" srcId="{B988EFC7-3B4E-4B7A-B382-D7972B5679CB}" destId="{5EE1CB43-D98D-465F-9202-F10D8DD086FD}" srcOrd="2" destOrd="0" presId="urn:microsoft.com/office/officeart/2005/8/layout/vList3"/>
    <dgm:cxn modelId="{66FE6D7C-D5B6-4BD2-A587-9EE7F8FADC38}" type="presParOf" srcId="{5EE1CB43-D98D-465F-9202-F10D8DD086FD}" destId="{B43ECA47-E349-4D0C-8EA7-2E26A5F9A898}" srcOrd="0" destOrd="0" presId="urn:microsoft.com/office/officeart/2005/8/layout/vList3"/>
    <dgm:cxn modelId="{23FC6B15-4F54-4766-A386-55F405CA76F3}" type="presParOf" srcId="{5EE1CB43-D98D-465F-9202-F10D8DD086FD}" destId="{676E7144-0786-40F2-890E-ED8F497248D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0F2D7-15A5-4AF3-BBB1-DE5218D84220}">
      <dsp:nvSpPr>
        <dsp:cNvPr id="0" name=""/>
        <dsp:cNvSpPr/>
      </dsp:nvSpPr>
      <dsp:spPr>
        <a:xfrm rot="10800000">
          <a:off x="2000166" y="2215"/>
          <a:ext cx="6120844" cy="18337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8655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Educate user by training their hearing to recognizing all types of chords</a:t>
          </a:r>
          <a:endParaRPr lang="id-ID" sz="2000" kern="1200" dirty="0"/>
        </a:p>
      </dsp:txBody>
      <dsp:txXfrm rot="10800000">
        <a:off x="2458616" y="2215"/>
        <a:ext cx="5662394" cy="1833799"/>
      </dsp:txXfrm>
    </dsp:sp>
    <dsp:sp modelId="{EE79EDD1-3CD9-4E53-AA5E-3688BA52EFA4}">
      <dsp:nvSpPr>
        <dsp:cNvPr id="0" name=""/>
        <dsp:cNvSpPr/>
      </dsp:nvSpPr>
      <dsp:spPr>
        <a:xfrm>
          <a:off x="1083266" y="2215"/>
          <a:ext cx="1833799" cy="183379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E7144-0786-40F2-890E-ED8F497248D1}">
      <dsp:nvSpPr>
        <dsp:cNvPr id="0" name=""/>
        <dsp:cNvSpPr/>
      </dsp:nvSpPr>
      <dsp:spPr>
        <a:xfrm rot="10800000">
          <a:off x="2000166" y="2383417"/>
          <a:ext cx="6120844" cy="18337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8655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Entertain user by giving them </a:t>
          </a:r>
          <a:r>
            <a:rPr lang="en-US" sz="2000" kern="1200" dirty="0" err="1" smtClean="0"/>
            <a:t>apportunity</a:t>
          </a:r>
          <a:r>
            <a:rPr lang="en-US" sz="2000" kern="1200" dirty="0" smtClean="0"/>
            <a:t> to compete with other user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000" kern="1200" dirty="0"/>
        </a:p>
      </dsp:txBody>
      <dsp:txXfrm rot="10800000">
        <a:off x="2458616" y="2383417"/>
        <a:ext cx="5662394" cy="1833799"/>
      </dsp:txXfrm>
    </dsp:sp>
    <dsp:sp modelId="{B43ECA47-E349-4D0C-8EA7-2E26A5F9A898}">
      <dsp:nvSpPr>
        <dsp:cNvPr id="0" name=""/>
        <dsp:cNvSpPr/>
      </dsp:nvSpPr>
      <dsp:spPr>
        <a:xfrm>
          <a:off x="1083266" y="2383417"/>
          <a:ext cx="1833799" cy="183379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0FDE8-3B80-4AAC-92F2-E3D0667D4E72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79F74-2001-4B21-B06E-FA23C7F2D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2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25FBA-1311-468D-8115-8778B0F7BEEC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67C00-F679-4C51-9894-9E2214E5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2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67C00-F679-4C51-9894-9E2214E5C2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06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915924" y="0"/>
            <a:ext cx="71780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2514600"/>
            <a:ext cx="6629400" cy="2743200"/>
          </a:xfrm>
        </p:spPr>
        <p:txBody>
          <a:bodyPr anchor="b"/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5303520"/>
            <a:ext cx="6629400" cy="457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5389C-FACC-452B-B4C1-3BD186F45CB8}" type="datetime1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0512" y="419099"/>
            <a:ext cx="2086087" cy="57531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419099"/>
            <a:ext cx="7277100" cy="57531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CE844-3C76-42C8-BBA9-088C96A067BA}" type="datetime1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4594C-40D9-4922-A63A-E4D7E3C24D49}" type="datetime1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-1" y="1676400"/>
            <a:ext cx="9313683" cy="426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12848"/>
            <a:ext cx="6217920" cy="2862262"/>
          </a:xfrm>
        </p:spPr>
        <p:txBody>
          <a:bodyPr anchor="b"/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120640"/>
            <a:ext cx="6217920" cy="4572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5000"/>
            <a:ext cx="457200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D855-A872-4272-B880-39A488A710E7}" type="datetime1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904999"/>
            <a:ext cx="4572000" cy="698351"/>
          </a:xfrm>
        </p:spPr>
        <p:txBody>
          <a:bodyPr anchor="ctr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603351"/>
            <a:ext cx="4572000" cy="356884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ACA8F-D5ED-4B90-A100-0BDC54A645DF}" type="datetime1">
              <a:rPr lang="en-US" smtClean="0"/>
              <a:t>6/2/2016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CD98-8566-471F-B6F9-93E04967ED47}" type="datetime1">
              <a:rPr lang="en-US" smtClean="0"/>
              <a:t>6/2/2016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35E6A-2086-4CB2-B79F-96593439A0AC}" type="datetime1">
              <a:rPr lang="en-US" smtClean="0"/>
              <a:t>6/2/2016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4020" y="688489"/>
            <a:ext cx="6080760" cy="54837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617720"/>
            <a:ext cx="3657600" cy="15544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78B26-E0E7-401D-95E5-683ED06BF9AD}" type="datetime1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4876800" y="0"/>
            <a:ext cx="7315200" cy="6856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0800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651760"/>
            <a:ext cx="3657600" cy="1828800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94020" y="684943"/>
            <a:ext cx="6080760" cy="5486400"/>
          </a:xfrm>
          <a:solidFill>
            <a:schemeClr val="bg1">
              <a:lumMod val="90000"/>
              <a:lumOff val="10000"/>
            </a:schemeClr>
          </a:solidFill>
          <a:effectLst>
            <a:outerShdw blurRad="63500" sx="101000" sy="101000" algn="ctr" rotWithShape="0">
              <a:prstClr val="black">
                <a:alpha val="25000"/>
              </a:prstClr>
            </a:outerShdw>
          </a:effectLst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4617720"/>
            <a:ext cx="3657600" cy="155448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28EC7-2C19-4F74-B285-CE160F4A579A}" type="datetime1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hidden">
          <a:xfrm>
            <a:off x="0" y="5980361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1524" y="214604"/>
            <a:ext cx="12188952" cy="452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16200000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hidden">
          <a:xfrm>
            <a:off x="1524" y="214604"/>
            <a:ext cx="12188952" cy="6217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419100"/>
            <a:ext cx="9601200" cy="125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05000"/>
            <a:ext cx="96012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9166" y="6484777"/>
            <a:ext cx="1335054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D4020-EAAB-4E36-8532-04C08CBCE9E1}" type="datetime1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4777"/>
            <a:ext cx="4123765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484777"/>
            <a:ext cx="685800" cy="274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9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SzPct val="9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8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0244" y="637390"/>
            <a:ext cx="6629400" cy="27432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ClaritEar</a:t>
            </a:r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244" y="3595743"/>
            <a:ext cx="6629400" cy="2307516"/>
          </a:xfrm>
        </p:spPr>
        <p:txBody>
          <a:bodyPr>
            <a:normAutofit/>
          </a:bodyPr>
          <a:lstStyle/>
          <a:p>
            <a:r>
              <a:rPr lang="en-US" dirty="0" smtClean="0"/>
              <a:t>Group 6 : </a:t>
            </a:r>
            <a:r>
              <a:rPr lang="en-US" dirty="0" err="1" smtClean="0"/>
              <a:t>Haming</a:t>
            </a:r>
            <a:endParaRPr lang="en-US" dirty="0" smtClean="0"/>
          </a:p>
          <a:p>
            <a:r>
              <a:rPr lang="en-US" dirty="0" smtClean="0"/>
              <a:t>Members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Muhamad</a:t>
            </a:r>
            <a:r>
              <a:rPr lang="en-US" dirty="0" smtClean="0"/>
              <a:t> </a:t>
            </a:r>
            <a:r>
              <a:rPr lang="en-US" dirty="0" err="1" smtClean="0"/>
              <a:t>Harist</a:t>
            </a:r>
            <a:r>
              <a:rPr lang="en-US" dirty="0" smtClean="0"/>
              <a:t> </a:t>
            </a:r>
            <a:r>
              <a:rPr lang="en-US" dirty="0" err="1" smtClean="0"/>
              <a:t>Refian</a:t>
            </a:r>
            <a:r>
              <a:rPr lang="en-US" dirty="0" smtClean="0"/>
              <a:t> Anwar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Andira</a:t>
            </a:r>
            <a:r>
              <a:rPr lang="en-US" dirty="0" smtClean="0"/>
              <a:t> </a:t>
            </a:r>
            <a:r>
              <a:rPr lang="en-US" dirty="0" err="1" smtClean="0"/>
              <a:t>Rozawati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Pandu</a:t>
            </a:r>
            <a:r>
              <a:rPr lang="en-US" dirty="0" smtClean="0"/>
              <a:t> </a:t>
            </a:r>
            <a:r>
              <a:rPr lang="en-US" dirty="0" err="1" smtClean="0"/>
              <a:t>Wicaksono</a:t>
            </a:r>
            <a:endParaRPr lang="en-US" dirty="0" smtClean="0"/>
          </a:p>
          <a:p>
            <a:r>
              <a:rPr lang="en-US" dirty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54989" y="0"/>
            <a:ext cx="2124635" cy="3765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April 2016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9659">
            <a:off x="4912286" y="2127600"/>
            <a:ext cx="1177443" cy="120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844" y="1676400"/>
            <a:ext cx="828654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4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41" y="1854374"/>
            <a:ext cx="9116917" cy="43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Guitar Pro</a:t>
            </a:r>
            <a:endParaRPr lang="en-US" dirty="0"/>
          </a:p>
        </p:txBody>
      </p:sp>
      <p:pic>
        <p:nvPicPr>
          <p:cNvPr id="2050" name="Picture 2" descr="https://www.hit2k.com/wp-content/uploads/2015/01/Guitar-Pro-6-Keygen-CRACK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8" b="8363"/>
          <a:stretch/>
        </p:blipFill>
        <p:spPr bwMode="auto">
          <a:xfrm>
            <a:off x="2274627" y="2142699"/>
            <a:ext cx="7642746" cy="393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51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101962" y="259307"/>
            <a:ext cx="9601200" cy="793276"/>
          </a:xfrm>
        </p:spPr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5" name="Tampungan Konten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amba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5" y="1130788"/>
            <a:ext cx="11818250" cy="50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3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641443" y="286467"/>
            <a:ext cx="9245221" cy="1089546"/>
          </a:xfrm>
        </p:spPr>
        <p:txBody>
          <a:bodyPr/>
          <a:lstStyle/>
          <a:p>
            <a:r>
              <a:rPr lang="en-US" dirty="0" smtClean="0"/>
              <a:t>Resources Chart</a:t>
            </a:r>
            <a:endParaRPr lang="en-US" dirty="0"/>
          </a:p>
        </p:txBody>
      </p:sp>
      <p:sp>
        <p:nvSpPr>
          <p:cNvPr id="3" name="Tampungan Konten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amba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6" y="1552342"/>
            <a:ext cx="11790955" cy="514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741" y="2597523"/>
            <a:ext cx="9601200" cy="1257300"/>
          </a:xfrm>
        </p:spPr>
        <p:txBody>
          <a:bodyPr/>
          <a:lstStyle/>
          <a:p>
            <a:pPr algn="ctr"/>
            <a:r>
              <a:rPr lang="en-US" dirty="0" smtClean="0"/>
              <a:t>Thank You For Your Attention 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4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ClaritEar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529" y="1837764"/>
            <a:ext cx="9601200" cy="4267200"/>
          </a:xfrm>
        </p:spPr>
        <p:txBody>
          <a:bodyPr/>
          <a:lstStyle/>
          <a:p>
            <a:r>
              <a:rPr lang="en-US" dirty="0" err="1" smtClean="0"/>
              <a:t>ClaritEar</a:t>
            </a:r>
            <a:r>
              <a:rPr lang="en-US" dirty="0" smtClean="0"/>
              <a:t> (</a:t>
            </a:r>
            <a:r>
              <a:rPr lang="en-US" dirty="0"/>
              <a:t>/ˈ</a:t>
            </a:r>
            <a:r>
              <a:rPr lang="en-US" dirty="0" err="1" smtClean="0"/>
              <a:t>klær.ə.tɪər</a:t>
            </a:r>
            <a:r>
              <a:rPr lang="en-US" dirty="0"/>
              <a:t>/) </a:t>
            </a:r>
            <a:r>
              <a:rPr lang="en-US" dirty="0" smtClean="0"/>
              <a:t>is an </a:t>
            </a:r>
            <a:r>
              <a:rPr lang="en-US" dirty="0"/>
              <a:t>educational and entertainment applications based on Android that are useful to train your hearing sensitivity in knowing the kind of tone or chord </a:t>
            </a:r>
            <a:r>
              <a:rPr lang="en-US" dirty="0" smtClean="0"/>
              <a:t>that is </a:t>
            </a:r>
            <a:r>
              <a:rPr lang="en-US" dirty="0"/>
              <a:t>being played.  </a:t>
            </a:r>
            <a:r>
              <a:rPr lang="en-US" dirty="0" err="1" smtClean="0"/>
              <a:t>ClaritEar’s</a:t>
            </a:r>
            <a:r>
              <a:rPr lang="en-US" dirty="0" smtClean="0"/>
              <a:t> logo 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9659">
            <a:off x="5185815" y="3133342"/>
            <a:ext cx="2670885" cy="27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GOAL OF THIS PROJECT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62887417"/>
              </p:ext>
            </p:extLst>
          </p:nvPr>
        </p:nvGraphicFramePr>
        <p:xfrm>
          <a:off x="1692323" y="1676400"/>
          <a:ext cx="9204278" cy="4219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05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Application’s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features from our </a:t>
            </a:r>
            <a:r>
              <a:rPr lang="en-US" dirty="0"/>
              <a:t>application that will be created are: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Produce </a:t>
            </a:r>
            <a:r>
              <a:rPr lang="en-US" dirty="0"/>
              <a:t>some </a:t>
            </a:r>
            <a:r>
              <a:rPr lang="en-US" dirty="0" smtClean="0"/>
              <a:t>sounds </a:t>
            </a:r>
            <a:r>
              <a:rPr lang="en-US" dirty="0"/>
              <a:t>from several original musical instruments, so the player can find out which tone or chord is being played.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Compete with other players </a:t>
            </a:r>
            <a:r>
              <a:rPr lang="en-US" dirty="0" smtClean="0"/>
              <a:t>online.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295400" y="1905000"/>
            <a:ext cx="5542128" cy="4267200"/>
          </a:xfrm>
        </p:spPr>
        <p:txBody>
          <a:bodyPr/>
          <a:lstStyle/>
          <a:p>
            <a:r>
              <a:rPr lang="en-US" dirty="0"/>
              <a:t>There will be some innovations that may be implemented into our applications that we're working on, including: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Directly </a:t>
            </a:r>
            <a:r>
              <a:rPr lang="en-US" dirty="0"/>
              <a:t>challenge other players by using the </a:t>
            </a:r>
            <a:r>
              <a:rPr lang="en-US" dirty="0" smtClean="0"/>
              <a:t>internet.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Learn </a:t>
            </a:r>
            <a:r>
              <a:rPr lang="en-US" dirty="0"/>
              <a:t>some musical instruments </a:t>
            </a:r>
            <a:r>
              <a:rPr lang="en-US" dirty="0" smtClean="0"/>
              <a:t>online.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Share </a:t>
            </a:r>
            <a:r>
              <a:rPr lang="en-US" dirty="0"/>
              <a:t>and publish your achievements on social media.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http://www.nesta.org.uk/sites/default/files/four_idea_lightbulb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93" y="2115404"/>
            <a:ext cx="3715602" cy="371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3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flowchart will explain how </a:t>
            </a:r>
            <a:r>
              <a:rPr lang="en-US" dirty="0" err="1" smtClean="0"/>
              <a:t>ClaritEar</a:t>
            </a:r>
            <a:r>
              <a:rPr lang="en-US" dirty="0" smtClean="0"/>
              <a:t> Works</a:t>
            </a:r>
            <a:endParaRPr lang="en-US" dirty="0"/>
          </a:p>
        </p:txBody>
      </p:sp>
      <p:pic>
        <p:nvPicPr>
          <p:cNvPr id="4" name="Picture 3" descr="C:\Users\Dell\Downloads\Flowchart ClaritEar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442913"/>
            <a:ext cx="6971030" cy="5729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271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059" y="230842"/>
            <a:ext cx="9601200" cy="1257300"/>
          </a:xfrm>
        </p:spPr>
        <p:txBody>
          <a:bodyPr/>
          <a:lstStyle/>
          <a:p>
            <a:r>
              <a:rPr lang="en-US" dirty="0" smtClean="0"/>
              <a:t>Tools That We </a:t>
            </a:r>
            <a:r>
              <a:rPr lang="en-US" dirty="0" err="1" smtClean="0"/>
              <a:t>Gonna</a:t>
            </a:r>
            <a:r>
              <a:rPr lang="en-US" dirty="0" smtClean="0"/>
              <a:t> Use 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87" y="2058520"/>
            <a:ext cx="1517277" cy="1517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881" y="3126442"/>
            <a:ext cx="2449606" cy="2449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87" y="2058520"/>
            <a:ext cx="1540876" cy="15408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487" y="3698833"/>
            <a:ext cx="718807" cy="648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48" y="1694188"/>
            <a:ext cx="1473718" cy="1473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46" y="4719505"/>
            <a:ext cx="872436" cy="856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66" y="4670610"/>
            <a:ext cx="986986" cy="986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52" y="3575797"/>
            <a:ext cx="966644" cy="966644"/>
          </a:xfrm>
          <a:prstGeom prst="rect">
            <a:avLst/>
          </a:prstGeom>
        </p:spPr>
      </p:pic>
      <p:pic>
        <p:nvPicPr>
          <p:cNvPr id="1026" name="Picture 2" descr="Guitar_Pro_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972" y="3494189"/>
            <a:ext cx="2352841" cy="235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076" y="968962"/>
            <a:ext cx="7026746" cy="5090644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Java – Android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0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 err="1" smtClean="0"/>
              <a:t>Languange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09" y="963309"/>
            <a:ext cx="7258191" cy="4536739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XML – Android Studio</a:t>
            </a:r>
          </a:p>
          <a:p>
            <a:r>
              <a:rPr lang="en-US" dirty="0" smtClean="0"/>
              <a:t>Design User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Tan Gradient 16x9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lueTanGradient">
      <a:dk1>
        <a:srgbClr val="31312F"/>
      </a:dk1>
      <a:lt1>
        <a:sysClr val="window" lastClr="FFFFFF"/>
      </a:lt1>
      <a:dk2>
        <a:srgbClr val="000000"/>
      </a:dk2>
      <a:lt2>
        <a:srgbClr val="D9CBB9"/>
      </a:lt2>
      <a:accent1>
        <a:srgbClr val="52AC97"/>
      </a:accent1>
      <a:accent2>
        <a:srgbClr val="B79E6D"/>
      </a:accent2>
      <a:accent3>
        <a:srgbClr val="478BA9"/>
      </a:accent3>
      <a:accent4>
        <a:srgbClr val="BF4F39"/>
      </a:accent4>
      <a:accent5>
        <a:srgbClr val="826C8E"/>
      </a:accent5>
      <a:accent6>
        <a:srgbClr val="D58637"/>
      </a:accent6>
      <a:hlink>
        <a:srgbClr val="52AC97"/>
      </a:hlink>
      <a:folHlink>
        <a:srgbClr val="969696"/>
      </a:folHlink>
    </a:clrScheme>
    <a:fontScheme name="BlueTanGradient">
      <a:majorFont>
        <a:latin typeface="Franklin Gothic Medium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792E8D6-7A87-418E-8C48-2723019F95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Blue-Tan Gradient presentation (widescreen)</Template>
  <TotalTime>0</TotalTime>
  <Words>216</Words>
  <Application>Microsoft Office PowerPoint</Application>
  <PresentationFormat>Widescreen</PresentationFormat>
  <Paragraphs>38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Franklin Gothic Medium</vt:lpstr>
      <vt:lpstr>Wingdings</vt:lpstr>
      <vt:lpstr>Blue Tan Gradient 16x9</vt:lpstr>
      <vt:lpstr> ClaritEar - </vt:lpstr>
      <vt:lpstr>What is ClaritEar ?</vt:lpstr>
      <vt:lpstr>GOAL OF THIS PROJECT</vt:lpstr>
      <vt:lpstr>Application’s Feature</vt:lpstr>
      <vt:lpstr>INNOVATION</vt:lpstr>
      <vt:lpstr>Flowchart</vt:lpstr>
      <vt:lpstr>Tools That We Gonna Use :</vt:lpstr>
      <vt:lpstr>Programming Language</vt:lpstr>
      <vt:lpstr>Programming Languange</vt:lpstr>
      <vt:lpstr>Database </vt:lpstr>
      <vt:lpstr>Database</vt:lpstr>
      <vt:lpstr>Guitar Pro</vt:lpstr>
      <vt:lpstr>SCHEDULE</vt:lpstr>
      <vt:lpstr>Resources Chart</vt:lpstr>
      <vt:lpstr>Thank You For Your Attention 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2016-03-12T04:51:48Z</dcterms:created>
  <dcterms:modified xsi:type="dcterms:W3CDTF">2016-06-02T02:25:16Z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TC030306239991</vt:lpwstr>
  </property>
</Properties>
</file>